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2" r:id="rId4"/>
    <p:sldId id="263" r:id="rId5"/>
    <p:sldId id="259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ipwaye\Desktop\Up%20Donation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ipwaye\Desktop\Up%20Donation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GB"/>
              <a:t>Items donated by weight (kg)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Graph!$B$1</c:f>
              <c:strCache>
                <c:ptCount val="1"/>
                <c:pt idx="0">
                  <c:v>Weight (kg)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1-3016-4294-B9D1-9CBEE3C5FC3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3-3016-4294-B9D1-9CBEE3C5FC3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5-3016-4294-B9D1-9CBEE3C5FC3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7-3016-4294-B9D1-9CBEE3C5FC3E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9-3016-4294-B9D1-9CBEE3C5FC3E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B-3016-4294-B9D1-9CBEE3C5FC3E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D-3016-4294-B9D1-9CBEE3C5FC3E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F-3016-4294-B9D1-9CBEE3C5FC3E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11-3016-4294-B9D1-9CBEE3C5FC3E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13-3016-4294-B9D1-9CBEE3C5FC3E}"/>
              </c:ext>
            </c:extLst>
          </c:dPt>
          <c:cat>
            <c:strRef>
              <c:f>Graph!$A$2:$A$11</c:f>
              <c:strCache>
                <c:ptCount val="10"/>
                <c:pt idx="0">
                  <c:v>Kids clothes</c:v>
                </c:pt>
                <c:pt idx="1">
                  <c:v>Female Clothes</c:v>
                </c:pt>
                <c:pt idx="2">
                  <c:v>Unsorted Clothes</c:v>
                </c:pt>
                <c:pt idx="3">
                  <c:v>Uniform/School shoes</c:v>
                </c:pt>
                <c:pt idx="4">
                  <c:v>Shoes</c:v>
                </c:pt>
                <c:pt idx="5">
                  <c:v>Male Clothes</c:v>
                </c:pt>
                <c:pt idx="6">
                  <c:v>Bedding/blankets</c:v>
                </c:pt>
                <c:pt idx="7">
                  <c:v>Non clothing items</c:v>
                </c:pt>
                <c:pt idx="8">
                  <c:v>Coats</c:v>
                </c:pt>
                <c:pt idx="9">
                  <c:v>Baby clothes</c:v>
                </c:pt>
              </c:strCache>
            </c:strRef>
          </c:cat>
          <c:val>
            <c:numRef>
              <c:f>Graph!$B$2:$B$11</c:f>
              <c:numCache>
                <c:formatCode>General</c:formatCode>
                <c:ptCount val="10"/>
                <c:pt idx="0">
                  <c:v>398.63</c:v>
                </c:pt>
                <c:pt idx="1">
                  <c:v>255.78000000000003</c:v>
                </c:pt>
                <c:pt idx="2">
                  <c:v>176.65</c:v>
                </c:pt>
                <c:pt idx="3">
                  <c:v>117.64999999999999</c:v>
                </c:pt>
                <c:pt idx="4">
                  <c:v>66.14</c:v>
                </c:pt>
                <c:pt idx="5">
                  <c:v>26.9</c:v>
                </c:pt>
                <c:pt idx="6">
                  <c:v>22.6</c:v>
                </c:pt>
                <c:pt idx="7">
                  <c:v>13.55</c:v>
                </c:pt>
                <c:pt idx="8">
                  <c:v>9.5</c:v>
                </c:pt>
                <c:pt idx="9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016-4294-B9D1-9CBEE3C5FC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Where did it all go? (kg)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555555555555555E-2"/>
          <c:y val="0.18581655480984341"/>
          <c:w val="0.8960502539582913"/>
          <c:h val="0.43207505959841108"/>
        </c:manualLayout>
      </c:layout>
      <c:pie3DChart>
        <c:varyColors val="1"/>
        <c:ser>
          <c:idx val="0"/>
          <c:order val="0"/>
          <c:tx>
            <c:strRef>
              <c:f>'Outgoing graph'!$B$1</c:f>
              <c:strCache>
                <c:ptCount val="1"/>
                <c:pt idx="0">
                  <c:v>Weight (kg)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1-9286-4932-BD68-A77EBB8C6F6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3-9286-4932-BD68-A77EBB8C6F6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5-9286-4932-BD68-A77EBB8C6F6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7-9286-4932-BD68-A77EBB8C6F62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9-9286-4932-BD68-A77EBB8C6F62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B-9286-4932-BD68-A77EBB8C6F62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D-9286-4932-BD68-A77EBB8C6F62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F-9286-4932-BD68-A77EBB8C6F62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11-9286-4932-BD68-A77EBB8C6F62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13-9286-4932-BD68-A77EBB8C6F62}"/>
              </c:ext>
            </c:extLst>
          </c:dPt>
          <c:cat>
            <c:strRef>
              <c:f>'Outgoing graph'!$A$2:$A$11</c:f>
              <c:strCache>
                <c:ptCount val="10"/>
                <c:pt idx="0">
                  <c:v>5x wheelie bin</c:v>
                </c:pt>
                <c:pt idx="1">
                  <c:v>Garment Grab</c:v>
                </c:pt>
                <c:pt idx="2">
                  <c:v>Clothes 4 Cash</c:v>
                </c:pt>
                <c:pt idx="3">
                  <c:v>Women's Aid</c:v>
                </c:pt>
                <c:pt idx="4">
                  <c:v>Baby clothes wheelie</c:v>
                </c:pt>
                <c:pt idx="5">
                  <c:v>Travel cot</c:v>
                </c:pt>
                <c:pt idx="6">
                  <c:v>Surplus boxes</c:v>
                </c:pt>
                <c:pt idx="7">
                  <c:v>Homeless</c:v>
                </c:pt>
                <c:pt idx="8">
                  <c:v>Outreach Angels</c:v>
                </c:pt>
                <c:pt idx="9">
                  <c:v>Food Bank</c:v>
                </c:pt>
              </c:strCache>
            </c:strRef>
          </c:cat>
          <c:val>
            <c:numRef>
              <c:f>'Outgoing graph'!$B$2:$B$11</c:f>
              <c:numCache>
                <c:formatCode>General</c:formatCode>
                <c:ptCount val="10"/>
                <c:pt idx="0">
                  <c:v>500</c:v>
                </c:pt>
                <c:pt idx="1">
                  <c:v>483.26</c:v>
                </c:pt>
                <c:pt idx="2">
                  <c:v>129.80000000000001</c:v>
                </c:pt>
                <c:pt idx="3">
                  <c:v>96.3</c:v>
                </c:pt>
                <c:pt idx="4">
                  <c:v>80</c:v>
                </c:pt>
                <c:pt idx="5">
                  <c:v>50</c:v>
                </c:pt>
                <c:pt idx="6">
                  <c:v>40</c:v>
                </c:pt>
                <c:pt idx="7">
                  <c:v>37.9</c:v>
                </c:pt>
                <c:pt idx="8">
                  <c:v>34.9</c:v>
                </c:pt>
                <c:pt idx="9">
                  <c:v>28.3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9286-4932-BD68-A77EBB8C6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54124-4A3B-40BB-9F56-099D5F9746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Town Hall Clothes Bank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17D7A5-6A24-4CD2-9F50-F011E6A12C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7067" y="705606"/>
            <a:ext cx="20859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308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E09D9F7-4381-448C-9D42-931EB0CE4B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3542560"/>
              </p:ext>
            </p:extLst>
          </p:nvPr>
        </p:nvGraphicFramePr>
        <p:xfrm>
          <a:off x="1049481" y="716973"/>
          <a:ext cx="7606145" cy="4395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457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E1D989B-5E0F-415A-8637-5AFE1216E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342" y="667956"/>
            <a:ext cx="75819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365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1806E1-1488-4EA3-AAFF-BE7B4BAEC4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386" y="571079"/>
            <a:ext cx="7689159" cy="514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277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DCAB583-00C4-4025-8833-9C7F7D0447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045258"/>
              </p:ext>
            </p:extLst>
          </p:nvPr>
        </p:nvGraphicFramePr>
        <p:xfrm>
          <a:off x="734291" y="492701"/>
          <a:ext cx="8004464" cy="5159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0528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03C1435-8125-4ED3-B591-6759F91F8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578" y="257452"/>
            <a:ext cx="6017521" cy="634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3106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20</Words>
  <Application>Microsoft Office PowerPoint</Application>
  <PresentationFormat>Widescreen</PresentationFormat>
  <Paragraphs>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Town Hall Clothes Bank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Town Hall Clothes Bank</dc:title>
  <dc:creator>Eleanor Shipway</dc:creator>
  <cp:lastModifiedBy>Eleanor Shipway</cp:lastModifiedBy>
  <cp:revision>8</cp:revision>
  <dcterms:created xsi:type="dcterms:W3CDTF">2020-11-01T15:01:18Z</dcterms:created>
  <dcterms:modified xsi:type="dcterms:W3CDTF">2020-11-09T16:17:46Z</dcterms:modified>
</cp:coreProperties>
</file>